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9" r:id="rId3"/>
    <p:sldId id="257" r:id="rId4"/>
    <p:sldId id="260" r:id="rId5"/>
    <p:sldId id="258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9BDF"/>
    <a:srgbClr val="FF0D09"/>
    <a:srgbClr val="D0BC02"/>
    <a:srgbClr val="F8E102"/>
    <a:srgbClr val="FEE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D29BB1-CC28-4E65-8F88-7AB14A65C14D}" v="4" dt="2024-05-06T11:17:33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5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Adshead" userId="3fd9fcf95909496d" providerId="LiveId" clId="{60D29BB1-CC28-4E65-8F88-7AB14A65C14D}"/>
    <pc:docChg chg="undo custSel addSld delSld modSld">
      <pc:chgData name="Jonathan Adshead" userId="3fd9fcf95909496d" providerId="LiveId" clId="{60D29BB1-CC28-4E65-8F88-7AB14A65C14D}" dt="2024-05-06T11:18:40.043" v="44" actId="12788"/>
      <pc:docMkLst>
        <pc:docMk/>
      </pc:docMkLst>
      <pc:sldChg chg="modSp mod">
        <pc:chgData name="Jonathan Adshead" userId="3fd9fcf95909496d" providerId="LiveId" clId="{60D29BB1-CC28-4E65-8F88-7AB14A65C14D}" dt="2024-05-06T10:38:05.003" v="2" actId="20577"/>
        <pc:sldMkLst>
          <pc:docMk/>
          <pc:sldMk cId="3962429906" sldId="256"/>
        </pc:sldMkLst>
        <pc:spChg chg="mod">
          <ac:chgData name="Jonathan Adshead" userId="3fd9fcf95909496d" providerId="LiveId" clId="{60D29BB1-CC28-4E65-8F88-7AB14A65C14D}" dt="2024-05-06T10:38:05.003" v="2" actId="20577"/>
          <ac:spMkLst>
            <pc:docMk/>
            <pc:sldMk cId="3962429906" sldId="256"/>
            <ac:spMk id="2" creationId="{9FAF48C5-E62C-89AC-AD61-A3703CBEF988}"/>
          </ac:spMkLst>
        </pc:spChg>
      </pc:sldChg>
      <pc:sldChg chg="modSp mod">
        <pc:chgData name="Jonathan Adshead" userId="3fd9fcf95909496d" providerId="LiveId" clId="{60D29BB1-CC28-4E65-8F88-7AB14A65C14D}" dt="2024-05-06T10:24:35.886" v="0" actId="20577"/>
        <pc:sldMkLst>
          <pc:docMk/>
          <pc:sldMk cId="1723846419" sldId="261"/>
        </pc:sldMkLst>
        <pc:spChg chg="mod">
          <ac:chgData name="Jonathan Adshead" userId="3fd9fcf95909496d" providerId="LiveId" clId="{60D29BB1-CC28-4E65-8F88-7AB14A65C14D}" dt="2024-05-06T10:24:35.886" v="0" actId="20577"/>
          <ac:spMkLst>
            <pc:docMk/>
            <pc:sldMk cId="1723846419" sldId="261"/>
            <ac:spMk id="3" creationId="{E9EE9850-FAA9-87F5-FAC2-9460D1E06C6A}"/>
          </ac:spMkLst>
        </pc:spChg>
      </pc:sldChg>
      <pc:sldChg chg="addSp delSp modSp mod">
        <pc:chgData name="Jonathan Adshead" userId="3fd9fcf95909496d" providerId="LiveId" clId="{60D29BB1-CC28-4E65-8F88-7AB14A65C14D}" dt="2024-05-06T10:43:03.662" v="20" actId="12788"/>
        <pc:sldMkLst>
          <pc:docMk/>
          <pc:sldMk cId="1312972677" sldId="263"/>
        </pc:sldMkLst>
        <pc:spChg chg="del">
          <ac:chgData name="Jonathan Adshead" userId="3fd9fcf95909496d" providerId="LiveId" clId="{60D29BB1-CC28-4E65-8F88-7AB14A65C14D}" dt="2024-05-06T10:41:58.206" v="3"/>
          <ac:spMkLst>
            <pc:docMk/>
            <pc:sldMk cId="1312972677" sldId="263"/>
            <ac:spMk id="3" creationId="{A68B4249-6641-82D6-C5C9-1662D2B9392F}"/>
          </ac:spMkLst>
        </pc:spChg>
        <pc:picChg chg="add mod ord modCrop">
          <ac:chgData name="Jonathan Adshead" userId="3fd9fcf95909496d" providerId="LiveId" clId="{60D29BB1-CC28-4E65-8F88-7AB14A65C14D}" dt="2024-05-06T10:43:03.662" v="20" actId="12788"/>
          <ac:picMkLst>
            <pc:docMk/>
            <pc:sldMk cId="1312972677" sldId="263"/>
            <ac:picMk id="5" creationId="{985B6D26-5D2E-27B6-7BDB-A3ABE147645C}"/>
          </ac:picMkLst>
        </pc:picChg>
      </pc:sldChg>
      <pc:sldChg chg="addSp delSp modSp new mod setBg setClrOvrMap">
        <pc:chgData name="Jonathan Adshead" userId="3fd9fcf95909496d" providerId="LiveId" clId="{60D29BB1-CC28-4E65-8F88-7AB14A65C14D}" dt="2024-05-06T11:18:40.043" v="44" actId="12788"/>
        <pc:sldMkLst>
          <pc:docMk/>
          <pc:sldMk cId="2190643573" sldId="265"/>
        </pc:sldMkLst>
        <pc:spChg chg="add del">
          <ac:chgData name="Jonathan Adshead" userId="3fd9fcf95909496d" providerId="LiveId" clId="{60D29BB1-CC28-4E65-8F88-7AB14A65C14D}" dt="2024-05-06T11:18:14.432" v="39" actId="26606"/>
          <ac:spMkLst>
            <pc:docMk/>
            <pc:sldMk cId="2190643573" sldId="265"/>
            <ac:spMk id="2" creationId="{B6954A2E-ACDE-357E-2939-3EE881D29DFD}"/>
          </ac:spMkLst>
        </pc:spChg>
        <pc:spChg chg="add del">
          <ac:chgData name="Jonathan Adshead" userId="3fd9fcf95909496d" providerId="LiveId" clId="{60D29BB1-CC28-4E65-8F88-7AB14A65C14D}" dt="2024-05-06T11:17:33.462" v="29"/>
          <ac:spMkLst>
            <pc:docMk/>
            <pc:sldMk cId="2190643573" sldId="265"/>
            <ac:spMk id="3" creationId="{B93E2103-A3FE-AEF8-5516-9FC4AE51A4C6}"/>
          </ac:spMkLst>
        </pc:spChg>
        <pc:spChg chg="mod">
          <ac:chgData name="Jonathan Adshead" userId="3fd9fcf95909496d" providerId="LiveId" clId="{60D29BB1-CC28-4E65-8F88-7AB14A65C14D}" dt="2024-05-06T11:18:14.432" v="39" actId="26606"/>
          <ac:spMkLst>
            <pc:docMk/>
            <pc:sldMk cId="2190643573" sldId="265"/>
            <ac:spMk id="4" creationId="{DFC0CE9A-8018-0C17-7C2C-4920A5E94C0F}"/>
          </ac:spMkLst>
        </pc:spChg>
        <pc:spChg chg="add">
          <ac:chgData name="Jonathan Adshead" userId="3fd9fcf95909496d" providerId="LiveId" clId="{60D29BB1-CC28-4E65-8F88-7AB14A65C14D}" dt="2024-05-06T11:18:14.432" v="39" actId="26606"/>
          <ac:spMkLst>
            <pc:docMk/>
            <pc:sldMk cId="2190643573" sldId="265"/>
            <ac:spMk id="12" creationId="{F4FC8B1E-B8B6-459C-5836-C6C3D351D665}"/>
          </ac:spMkLst>
        </pc:spChg>
        <pc:spChg chg="add del">
          <ac:chgData name="Jonathan Adshead" userId="3fd9fcf95909496d" providerId="LiveId" clId="{60D29BB1-CC28-4E65-8F88-7AB14A65C14D}" dt="2024-05-06T11:18:14.422" v="38" actId="26606"/>
          <ac:spMkLst>
            <pc:docMk/>
            <pc:sldMk cId="2190643573" sldId="265"/>
            <ac:spMk id="13" creationId="{48E9D7B4-B303-418D-82A2-7990FD75E6F5}"/>
          </ac:spMkLst>
        </pc:spChg>
        <pc:spChg chg="add">
          <ac:chgData name="Jonathan Adshead" userId="3fd9fcf95909496d" providerId="LiveId" clId="{60D29BB1-CC28-4E65-8F88-7AB14A65C14D}" dt="2024-05-06T11:18:14.432" v="39" actId="26606"/>
          <ac:spMkLst>
            <pc:docMk/>
            <pc:sldMk cId="2190643573" sldId="265"/>
            <ac:spMk id="15" creationId="{D7DD8518-4289-43CE-9E36-8E7E0D7DDF70}"/>
          </ac:spMkLst>
        </pc:spChg>
        <pc:spChg chg="add">
          <ac:chgData name="Jonathan Adshead" userId="3fd9fcf95909496d" providerId="LiveId" clId="{60D29BB1-CC28-4E65-8F88-7AB14A65C14D}" dt="2024-05-06T11:18:14.432" v="39" actId="26606"/>
          <ac:spMkLst>
            <pc:docMk/>
            <pc:sldMk cId="2190643573" sldId="265"/>
            <ac:spMk id="16" creationId="{B6954A2E-ACDE-357E-2939-3EE881D29DFD}"/>
          </ac:spMkLst>
        </pc:spChg>
        <pc:picChg chg="add mod">
          <ac:chgData name="Jonathan Adshead" userId="3fd9fcf95909496d" providerId="LiveId" clId="{60D29BB1-CC28-4E65-8F88-7AB14A65C14D}" dt="2024-05-06T11:17:29.965" v="28"/>
          <ac:picMkLst>
            <pc:docMk/>
            <pc:sldMk cId="2190643573" sldId="265"/>
            <ac:picMk id="6" creationId="{263F1C29-8AA0-CBA8-68DA-4A7CEC754D80}"/>
          </ac:picMkLst>
        </pc:picChg>
        <pc:picChg chg="add mod">
          <ac:chgData name="Jonathan Adshead" userId="3fd9fcf95909496d" providerId="LiveId" clId="{60D29BB1-CC28-4E65-8F88-7AB14A65C14D}" dt="2024-05-06T11:18:40.043" v="44" actId="12788"/>
          <ac:picMkLst>
            <pc:docMk/>
            <pc:sldMk cId="2190643573" sldId="265"/>
            <ac:picMk id="8" creationId="{397F4C91-1D67-7FE7-C0A7-136B3661FA95}"/>
          </ac:picMkLst>
        </pc:picChg>
      </pc:sldChg>
      <pc:sldChg chg="new del">
        <pc:chgData name="Jonathan Adshead" userId="3fd9fcf95909496d" providerId="LiveId" clId="{60D29BB1-CC28-4E65-8F88-7AB14A65C14D}" dt="2024-05-06T11:17:22.328" v="22" actId="47"/>
        <pc:sldMkLst>
          <pc:docMk/>
          <pc:sldMk cId="2773243590" sldId="2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4A8C0B6-01F4-4738-B353-F6B6E5C13A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DFF980A-F035-34E5-6DE3-D214F1C9C6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911E7-57FE-464C-BD94-415B4221325B}" type="datetimeFigureOut">
              <a:rPr lang="de-DE" smtClean="0"/>
              <a:t>06.05.2024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9F560E-445F-09E0-216E-B87BBD7D96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Lego Mindstorm Praktikum Gruppe 1: Jonathan Adshead, Anne Schäfer, Matja Roncevic, Lea Klein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DB68EF-A519-9DEB-99AD-716C92C834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017F4-F833-4399-91B8-193942B180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8985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0B203-EC47-4601-B33E-F423012C5C75}" type="datetimeFigureOut">
              <a:rPr lang="de-DE" smtClean="0"/>
              <a:t>06.05.2024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Lego Mindstorm Praktikum Gruppe 1: Jonathan Adshead, Anne Schäfer, Matja Roncevic, Lea Klein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64987-EB7B-409E-8297-7942671290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4104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wollen einen Drucker bauen, der Eingabe direkt druckt. Die Eingabe erfolgt durch einen Menschen.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602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2650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MMI: Menschengemachte Eingabe</a:t>
            </a:r>
          </a:p>
          <a:p>
            <a:r>
              <a:rPr lang="de-DE" dirty="0"/>
              <a:t>RT:</a:t>
            </a:r>
          </a:p>
          <a:p>
            <a:r>
              <a:rPr lang="de-DE" dirty="0"/>
              <a:t>AV: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618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4737A-51B3-4DAE-B52D-555789534C1B}" type="datetime1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687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C2F4-401A-4785-A827-EE52ABB79786}" type="datetime1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2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CD6B5-A859-4A59-B653-BBC244246079}" type="datetime1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91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83DD-0CE8-44B4-8DC5-0132C3A508A5}" type="datetime1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9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9FFD-B66A-4FC3-A737-CE8CD6AC7E18}" type="datetime1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33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8527C-8A8A-4DD3-B33C-47AE6BC4E1AD}" type="datetime1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8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65CE4-A75C-4DE9-A665-D2B6257CC418}" type="datetime1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40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D0183-80D8-4280-B6C4-E55B22C53A76}" type="datetime1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1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0364C-5F8F-4516-A46B-7B13C10B2963}" type="datetime1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8AB11-0FCA-4E6B-BB7B-AD4053D7DE5F}" type="datetime1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68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35E4-85C9-4589-8A9A-12F1CB945FC4}" type="datetime1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7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FECA2E60-8224-4D81-950B-E9031E17DECD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Lego Mindstorm Praktikum Gruppe 1: Jonathan Adshead, Anne Schäfer, Matja Roncevic, Lea Klein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11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 descr="Eine farbige Glühbirne mit Geschäftssymbolen">
            <a:extLst>
              <a:ext uri="{FF2B5EF4-FFF2-40B4-BE49-F238E27FC236}">
                <a16:creationId xmlns:a16="http://schemas.microsoft.com/office/drawing/2014/main" id="{3E9D436E-DE3B-9ED3-BE51-27D4211673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1474" b="8187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22" name="Oval 21">
            <a:extLst>
              <a:ext uri="{FF2B5EF4-FFF2-40B4-BE49-F238E27FC236}">
                <a16:creationId xmlns:a16="http://schemas.microsoft.com/office/drawing/2014/main" id="{07F1F8E1-08C9-4C32-8CD0-F0DEB444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AF48C5-E62C-89AC-AD61-A3703CBEF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2211978"/>
            <a:ext cx="3535679" cy="1425728"/>
          </a:xfrm>
        </p:spPr>
        <p:txBody>
          <a:bodyPr anchor="ctr">
            <a:normAutofit/>
          </a:bodyPr>
          <a:lstStyle/>
          <a:p>
            <a:pPr algn="ctr"/>
            <a:r>
              <a:rPr lang="de-DE" dirty="0"/>
              <a:t>JMAL-x3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B53D76D-467B-9D6A-C4B7-D46A163F1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360"/>
            <a:ext cx="3048000" cy="877585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Alles hört auf Morsecode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6DBE7AA-47DA-856E-AF60-9911FA6C9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3962429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6954A2E-ACDE-357E-2939-3EE881D29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7" y="762001"/>
            <a:ext cx="4991103" cy="1141004"/>
          </a:xfrm>
        </p:spPr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FC8B1E-B8B6-459C-5836-C6C3D351D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7" y="2286000"/>
            <a:ext cx="4991103" cy="3809999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" name="Inhaltsplatzhalter 7" descr="Ein Bild, das Kleidung, Person, Mann, Lächeln enthält.&#10;&#10;Automatisch generierte Beschreibung">
            <a:extLst>
              <a:ext uri="{FF2B5EF4-FFF2-40B4-BE49-F238E27FC236}">
                <a16:creationId xmlns:a16="http://schemas.microsoft.com/office/drawing/2014/main" id="{397F4C91-1D67-7FE7-C0A7-136B3661F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34" y="15343"/>
            <a:ext cx="9129932" cy="684744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C0CE9A-8018-0C17-7C2C-4920A5E94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00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2190643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D6123A-7E35-2271-B74A-2EA7773B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de-DE" dirty="0"/>
              <a:t>Übersicht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2243A-91DA-DE59-75A5-EE1F29AD3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8476434" cy="3359621"/>
          </a:xfrm>
        </p:spPr>
        <p:txBody>
          <a:bodyPr>
            <a:normAutofit/>
          </a:bodyPr>
          <a:lstStyle/>
          <a:p>
            <a:r>
              <a:rPr lang="de-DE" dirty="0"/>
              <a:t>Unsere Idee</a:t>
            </a:r>
          </a:p>
          <a:p>
            <a:r>
              <a:rPr lang="de-DE" dirty="0"/>
              <a:t>Drucker</a:t>
            </a:r>
          </a:p>
          <a:p>
            <a:r>
              <a:rPr lang="de-DE" dirty="0"/>
              <a:t>Morse-Code? Wie?</a:t>
            </a:r>
          </a:p>
          <a:p>
            <a:r>
              <a:rPr lang="de-DE" dirty="0"/>
              <a:t>Erfüllte Konzepte</a:t>
            </a:r>
          </a:p>
          <a:p>
            <a:r>
              <a:rPr lang="de-DE" dirty="0"/>
              <a:t>Teamaufteilung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FB0CC0-FFF8-9294-CC02-D52F0BAF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1027701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1873FC-AC59-265A-329F-0CF9B9B92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de-DE" dirty="0"/>
              <a:t>Unsere Idee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 descr="Drucker mit einfarbiger Füllung">
            <a:extLst>
              <a:ext uri="{FF2B5EF4-FFF2-40B4-BE49-F238E27FC236}">
                <a16:creationId xmlns:a16="http://schemas.microsoft.com/office/drawing/2014/main" id="{B94BFD12-5B0B-153C-CC32-12BDC902B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610" y="2203947"/>
            <a:ext cx="2450103" cy="2450103"/>
          </a:xfrm>
        </p:spPr>
      </p:pic>
      <p:pic>
        <p:nvPicPr>
          <p:cNvPr id="7" name="Grafik 6" descr="Morsecode mit einfarbiger Füllung">
            <a:extLst>
              <a:ext uri="{FF2B5EF4-FFF2-40B4-BE49-F238E27FC236}">
                <a16:creationId xmlns:a16="http://schemas.microsoft.com/office/drawing/2014/main" id="{73884635-085F-D564-FFB5-42C46F2D0A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63496" y="2251165"/>
            <a:ext cx="2355669" cy="2355669"/>
          </a:xfrm>
          <a:prstGeom prst="rect">
            <a:avLst/>
          </a:prstGeom>
        </p:spPr>
      </p:pic>
      <p:pic>
        <p:nvPicPr>
          <p:cNvPr id="18" name="Grafik 17" descr="Pfeil: Leichte Kurve mit einfarbiger Füllung">
            <a:extLst>
              <a:ext uri="{FF2B5EF4-FFF2-40B4-BE49-F238E27FC236}">
                <a16:creationId xmlns:a16="http://schemas.microsoft.com/office/drawing/2014/main" id="{677F1700-F1F3-BEFB-CA7B-F8C120FFD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13805">
            <a:off x="2210355" y="3412974"/>
            <a:ext cx="2318048" cy="2318048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19" name="Grafik 18" descr="Pfeil: Leichte Kurve mit einfarbiger Füllung">
            <a:extLst>
              <a:ext uri="{FF2B5EF4-FFF2-40B4-BE49-F238E27FC236}">
                <a16:creationId xmlns:a16="http://schemas.microsoft.com/office/drawing/2014/main" id="{05AE66EB-F17D-5A69-3106-505E5E5CD3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128485" flipH="1">
            <a:off x="7646747" y="3447810"/>
            <a:ext cx="2318048" cy="2318048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22" name="WhatsApp Video 2024-05-03 um 10.53.18_c08119a4">
            <a:hlinkClick r:id="" action="ppaction://media"/>
            <a:extLst>
              <a:ext uri="{FF2B5EF4-FFF2-40B4-BE49-F238E27FC236}">
                <a16:creationId xmlns:a16="http://schemas.microsoft.com/office/drawing/2014/main" id="{8C08D24A-DAD8-AEBF-CAD9-A476F9A246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43400" y="3655650"/>
            <a:ext cx="3505200" cy="2286000"/>
          </a:xfrm>
          <a:prstGeom prst="rect">
            <a:avLst/>
          </a:prstGeom>
        </p:spPr>
      </p:pic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1AEB2B33-037D-EAB1-EC62-907DDDB3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1977536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E9F374-E413-F7BA-DF03-4F9AA7AFE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de-DE" dirty="0"/>
              <a:t>Drucker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C7FD8A-DA0C-B15F-72AB-8CC546F31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4893588" cy="3359621"/>
          </a:xfrm>
        </p:spPr>
        <p:txBody>
          <a:bodyPr>
            <a:normAutofit/>
          </a:bodyPr>
          <a:lstStyle/>
          <a:p>
            <a:r>
              <a:rPr lang="de-DE" dirty="0"/>
              <a:t>Druckt Eingaben</a:t>
            </a:r>
          </a:p>
          <a:p>
            <a:r>
              <a:rPr lang="de-DE" dirty="0"/>
              <a:t>Bewegung von Blatt Papier auf der y-Achse</a:t>
            </a:r>
          </a:p>
          <a:p>
            <a:r>
              <a:rPr lang="de-DE" dirty="0"/>
              <a:t>Bewegung des Stiftes auf der x-Achse</a:t>
            </a:r>
          </a:p>
          <a:p>
            <a:r>
              <a:rPr lang="de-DE" dirty="0"/>
              <a:t>Bewegung des Stiftes auf der z-Achse (hoch runter)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40E2F87-B47B-1FBB-2FDF-BA2F9E42B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154" y="2729554"/>
            <a:ext cx="4896037" cy="2691574"/>
          </a:xfrm>
          <a:prstGeom prst="rect">
            <a:avLst/>
          </a:prstGeom>
        </p:spPr>
      </p:pic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D585D409-0550-C30C-9144-23D29AB3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1687650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0A8CB7-D476-1426-0393-F182F735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de-DE" dirty="0"/>
              <a:t>Morse-Code? Wie?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B89127-E3E7-6B30-3C14-098FDF6CF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8476434" cy="3359621"/>
          </a:xfrm>
        </p:spPr>
        <p:txBody>
          <a:bodyPr>
            <a:normAutofit/>
          </a:bodyPr>
          <a:lstStyle/>
          <a:p>
            <a:r>
              <a:rPr lang="de-DE" dirty="0"/>
              <a:t>Berührungssensor</a:t>
            </a:r>
          </a:p>
          <a:p>
            <a:r>
              <a:rPr lang="de-DE" dirty="0"/>
              <a:t>Erkennt Dauer</a:t>
            </a:r>
          </a:p>
          <a:p>
            <a:r>
              <a:rPr lang="de-DE" dirty="0"/>
              <a:t>Übersetzung erfolgt algorithmisch</a:t>
            </a:r>
          </a:p>
        </p:txBody>
      </p:sp>
      <p:pic>
        <p:nvPicPr>
          <p:cNvPr id="12" name="Grafik 11" descr="Ein Bild, das Text, Screenshot, Werkzeug, Design enthält.&#10;&#10;Automatisch generierte Beschreibung">
            <a:extLst>
              <a:ext uri="{FF2B5EF4-FFF2-40B4-BE49-F238E27FC236}">
                <a16:creationId xmlns:a16="http://schemas.microsoft.com/office/drawing/2014/main" id="{6ECE68AC-5225-E20E-8C9B-84E0F7E24A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2" t="39646" r="6430" b="28470"/>
          <a:stretch/>
        </p:blipFill>
        <p:spPr>
          <a:xfrm>
            <a:off x="6759867" y="2467155"/>
            <a:ext cx="3908133" cy="3063856"/>
          </a:xfrm>
          <a:prstGeom prst="rect">
            <a:avLst/>
          </a:prstGeom>
        </p:spPr>
      </p:pic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1754748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E14036-C078-EE00-7BF7-22B0B2579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de-DE"/>
              <a:t>Erfüllte Konzepte</a:t>
            </a:r>
            <a:endParaRPr lang="de-DE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EE9850-FAA9-87F5-FAC2-9460D1E06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8476434" cy="3359621"/>
          </a:xfrm>
        </p:spPr>
        <p:txBody>
          <a:bodyPr>
            <a:normAutofit/>
          </a:bodyPr>
          <a:lstStyle/>
          <a:p>
            <a:r>
              <a:rPr lang="de-DE" dirty="0"/>
              <a:t>Mensch-Maschinen-Interaktion</a:t>
            </a:r>
          </a:p>
          <a:p>
            <a:r>
              <a:rPr lang="de-DE" dirty="0"/>
              <a:t>Regelungstechnik</a:t>
            </a:r>
          </a:p>
        </p:txBody>
      </p:sp>
      <p:pic>
        <p:nvPicPr>
          <p:cNvPr id="8" name="Grafik 7" descr="Close up of checklist">
            <a:extLst>
              <a:ext uri="{FF2B5EF4-FFF2-40B4-BE49-F238E27FC236}">
                <a16:creationId xmlns:a16="http://schemas.microsoft.com/office/drawing/2014/main" id="{F837F9D3-8585-44DF-1417-960FD21E7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783" y="2346557"/>
            <a:ext cx="4964974" cy="33099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7F1AC50-59A0-38F6-5883-91744CC1F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172384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615F9C-574F-0DCC-11CD-BD4270254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de-DE" dirty="0"/>
              <a:t>Teamverteilung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CE55CD-DC40-E148-ADE2-D294C1927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4666434" cy="3359621"/>
          </a:xfrm>
        </p:spPr>
        <p:txBody>
          <a:bodyPr>
            <a:normAutofit/>
          </a:bodyPr>
          <a:lstStyle/>
          <a:p>
            <a:r>
              <a:rPr lang="de-DE" dirty="0"/>
              <a:t>Drucken und Software</a:t>
            </a:r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C67D46-4E21-B5EB-F2C7-02F7047B831C}"/>
              </a:ext>
            </a:extLst>
          </p:cNvPr>
          <p:cNvSpPr txBox="1"/>
          <p:nvPr/>
        </p:nvSpPr>
        <p:spPr>
          <a:xfrm>
            <a:off x="6096000" y="2729555"/>
            <a:ext cx="466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Morsen </a:t>
            </a:r>
            <a:r>
              <a:rPr lang="de-DE" dirty="0"/>
              <a:t>und Software</a:t>
            </a:r>
          </a:p>
        </p:txBody>
      </p:sp>
      <p:pic>
        <p:nvPicPr>
          <p:cNvPr id="10" name="Grafik 9" descr="Ein Bild, das Person, draußen, Kleidung, Himmel enthält.&#10;&#10;Automatisch generierte Beschreibung">
            <a:extLst>
              <a:ext uri="{FF2B5EF4-FFF2-40B4-BE49-F238E27FC236}">
                <a16:creationId xmlns:a16="http://schemas.microsoft.com/office/drawing/2014/main" id="{4EFA95B8-BE82-E1DF-7FE5-B4B8BD74B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7"/>
          <a:stretch/>
        </p:blipFill>
        <p:spPr>
          <a:xfrm>
            <a:off x="3843630" y="3173107"/>
            <a:ext cx="1919868" cy="3359621"/>
          </a:xfrm>
          <a:prstGeom prst="rect">
            <a:avLst/>
          </a:prstGeom>
        </p:spPr>
      </p:pic>
      <p:pic>
        <p:nvPicPr>
          <p:cNvPr id="13" name="Grafik 12" descr="Ein Bild, das Menschliches Gesicht, Lächeln, Person, Vogel enthält.&#10;&#10;Automatisch generierte Beschreibung">
            <a:extLst>
              <a:ext uri="{FF2B5EF4-FFF2-40B4-BE49-F238E27FC236}">
                <a16:creationId xmlns:a16="http://schemas.microsoft.com/office/drawing/2014/main" id="{A1451C32-0569-9039-0F8D-22A0A637B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7"/>
          <a:stretch/>
        </p:blipFill>
        <p:spPr>
          <a:xfrm>
            <a:off x="6178951" y="3173107"/>
            <a:ext cx="2182247" cy="3359621"/>
          </a:xfrm>
          <a:prstGeom prst="rect">
            <a:avLst/>
          </a:prstGeom>
        </p:spPr>
      </p:pic>
      <p:pic>
        <p:nvPicPr>
          <p:cNvPr id="15" name="Grafik 14" descr="Ein Bild, das Schwimmbecken, Sport, Freizeitcenter, Aufblasbar enthält.&#10;&#10;Automatisch generierte Beschreibung">
            <a:extLst>
              <a:ext uri="{FF2B5EF4-FFF2-40B4-BE49-F238E27FC236}">
                <a16:creationId xmlns:a16="http://schemas.microsoft.com/office/drawing/2014/main" id="{C1E72F97-1785-E94D-B254-BF94B11224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1" t="11123"/>
          <a:stretch/>
        </p:blipFill>
        <p:spPr>
          <a:xfrm>
            <a:off x="1512517" y="3168415"/>
            <a:ext cx="1965276" cy="3364313"/>
          </a:xfrm>
          <a:prstGeom prst="rect">
            <a:avLst/>
          </a:prstGeom>
        </p:spPr>
      </p:pic>
      <p:pic>
        <p:nvPicPr>
          <p:cNvPr id="17" name="Grafik 16" descr="Ein Bild, das Person, Kleidung, Lächeln, Menschliches Gesicht enthält.&#10;&#10;Automatisch generierte Beschreibung">
            <a:extLst>
              <a:ext uri="{FF2B5EF4-FFF2-40B4-BE49-F238E27FC236}">
                <a16:creationId xmlns:a16="http://schemas.microsoft.com/office/drawing/2014/main" id="{65F25C03-939F-8BBA-E5C3-5ADEF10813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8" r="20657"/>
          <a:stretch/>
        </p:blipFill>
        <p:spPr>
          <a:xfrm>
            <a:off x="8776651" y="3168415"/>
            <a:ext cx="2182247" cy="3367412"/>
          </a:xfrm>
          <a:prstGeom prst="rect">
            <a:avLst/>
          </a:prstGeom>
        </p:spPr>
      </p:pic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572EF9BE-5FCE-7AB8-2AA3-766C17219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153423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985B6D26-5D2E-27B6-7BDB-A3ABE1476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4" b="6241"/>
          <a:stretch/>
        </p:blipFill>
        <p:spPr>
          <a:xfrm>
            <a:off x="2248925" y="2153231"/>
            <a:ext cx="7694150" cy="470476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FD72D4-AAFB-87B2-6F15-5835BCFB8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de-DE" dirty="0"/>
              <a:t>Zeitplan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31D7FD-B279-4734-FBD2-AAAD683E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1312972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Eine farbige Glühbirne mit Geschäftssymbolen">
            <a:extLst>
              <a:ext uri="{FF2B5EF4-FFF2-40B4-BE49-F238E27FC236}">
                <a16:creationId xmlns:a16="http://schemas.microsoft.com/office/drawing/2014/main" id="{D5CC4389-3FB7-2345-B3AF-35847C90F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t="9787" b="9874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07F1F8E1-08C9-4C32-8CD0-F0DEB444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D96F98-A1F4-46D3-1923-EBC6BCF2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2211978"/>
            <a:ext cx="3535679" cy="1425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Noch </a:t>
            </a:r>
            <a:r>
              <a:rPr lang="en-US" dirty="0" err="1"/>
              <a:t>Fragen</a:t>
            </a:r>
            <a:r>
              <a:rPr lang="en-US" dirty="0"/>
              <a:t>?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2824D9D-472F-F6E3-E006-249663C7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3385829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ortal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</Words>
  <Application>Microsoft Office PowerPoint</Application>
  <PresentationFormat>Breitbild</PresentationFormat>
  <Paragraphs>44</Paragraphs>
  <Slides>10</Slides>
  <Notes>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Aptos</vt:lpstr>
      <vt:lpstr>Arial</vt:lpstr>
      <vt:lpstr>Trade Gothic Next Cond</vt:lpstr>
      <vt:lpstr>Trade Gothic Next Light</vt:lpstr>
      <vt:lpstr>PortalVTI</vt:lpstr>
      <vt:lpstr>JMAL-x3</vt:lpstr>
      <vt:lpstr>Übersicht</vt:lpstr>
      <vt:lpstr>Unsere Idee</vt:lpstr>
      <vt:lpstr>Drucker</vt:lpstr>
      <vt:lpstr>Morse-Code? Wie?</vt:lpstr>
      <vt:lpstr>Erfüllte Konzepte</vt:lpstr>
      <vt:lpstr>Teamverteilung</vt:lpstr>
      <vt:lpstr>Zeitplan</vt:lpstr>
      <vt:lpstr>Noch Fragen?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Lego Mindstorm Praktikum</dc:title>
  <dc:creator>Klein, Lea</dc:creator>
  <cp:lastModifiedBy>Jonathan Adshead</cp:lastModifiedBy>
  <cp:revision>7</cp:revision>
  <dcterms:created xsi:type="dcterms:W3CDTF">2024-05-03T08:39:50Z</dcterms:created>
  <dcterms:modified xsi:type="dcterms:W3CDTF">2024-05-06T11:18:45Z</dcterms:modified>
</cp:coreProperties>
</file>